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2F385-FDB6-433D-81D5-E9DCF990C851}" v="33" dt="2023-07-28T14:52:41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Bohus" userId="S::michal.bohus@gymls.sk::f708624b-06d3-47f6-97e7-27ec636e4cd5" providerId="AD" clId="Web-{3622F385-FDB6-433D-81D5-E9DCF990C851}"/>
    <pc:docChg chg="addSld delSld modSld">
      <pc:chgData name="Michal Bohus" userId="S::michal.bohus@gymls.sk::f708624b-06d3-47f6-97e7-27ec636e4cd5" providerId="AD" clId="Web-{3622F385-FDB6-433D-81D5-E9DCF990C851}" dt="2023-07-28T14:53:24.908" v="113" actId="20577"/>
      <pc:docMkLst>
        <pc:docMk/>
      </pc:docMkLst>
      <pc:sldChg chg="modSp">
        <pc:chgData name="Michal Bohus" userId="S::michal.bohus@gymls.sk::f708624b-06d3-47f6-97e7-27ec636e4cd5" providerId="AD" clId="Web-{3622F385-FDB6-433D-81D5-E9DCF990C851}" dt="2023-07-28T14:46:46.094" v="14" actId="20577"/>
        <pc:sldMkLst>
          <pc:docMk/>
          <pc:sldMk cId="3676557245" sldId="256"/>
        </pc:sldMkLst>
        <pc:spChg chg="mod">
          <ac:chgData name="Michal Bohus" userId="S::michal.bohus@gymls.sk::f708624b-06d3-47f6-97e7-27ec636e4cd5" providerId="AD" clId="Web-{3622F385-FDB6-433D-81D5-E9DCF990C851}" dt="2023-07-28T14:43:53.761" v="7" actId="20577"/>
          <ac:spMkLst>
            <pc:docMk/>
            <pc:sldMk cId="3676557245" sldId="256"/>
            <ac:spMk id="2" creationId="{00000000-0000-0000-0000-000000000000}"/>
          </ac:spMkLst>
        </pc:spChg>
        <pc:spChg chg="mod">
          <ac:chgData name="Michal Bohus" userId="S::michal.bohus@gymls.sk::f708624b-06d3-47f6-97e7-27ec636e4cd5" providerId="AD" clId="Web-{3622F385-FDB6-433D-81D5-E9DCF990C851}" dt="2023-07-28T14:46:46.094" v="14" actId="20577"/>
          <ac:spMkLst>
            <pc:docMk/>
            <pc:sldMk cId="3676557245" sldId="256"/>
            <ac:spMk id="3" creationId="{00000000-0000-0000-0000-000000000000}"/>
          </ac:spMkLst>
        </pc:spChg>
      </pc:sldChg>
      <pc:sldChg chg="addSp delSp modSp new mod setBg">
        <pc:chgData name="Michal Bohus" userId="S::michal.bohus@gymls.sk::f708624b-06d3-47f6-97e7-27ec636e4cd5" providerId="AD" clId="Web-{3622F385-FDB6-433D-81D5-E9DCF990C851}" dt="2023-07-28T14:50:01.214" v="56"/>
        <pc:sldMkLst>
          <pc:docMk/>
          <pc:sldMk cId="4135757067" sldId="257"/>
        </pc:sldMkLst>
        <pc:spChg chg="mod">
          <ac:chgData name="Michal Bohus" userId="S::michal.bohus@gymls.sk::f708624b-06d3-47f6-97e7-27ec636e4cd5" providerId="AD" clId="Web-{3622F385-FDB6-433D-81D5-E9DCF990C851}" dt="2023-07-28T14:50:01.214" v="56"/>
          <ac:spMkLst>
            <pc:docMk/>
            <pc:sldMk cId="4135757067" sldId="257"/>
            <ac:spMk id="2" creationId="{9266238A-483C-016E-343B-19731B854AD5}"/>
          </ac:spMkLst>
        </pc:spChg>
        <pc:spChg chg="del">
          <ac:chgData name="Michal Bohus" userId="S::michal.bohus@gymls.sk::f708624b-06d3-47f6-97e7-27ec636e4cd5" providerId="AD" clId="Web-{3622F385-FDB6-433D-81D5-E9DCF990C851}" dt="2023-07-28T14:47:04.834" v="16"/>
          <ac:spMkLst>
            <pc:docMk/>
            <pc:sldMk cId="4135757067" sldId="257"/>
            <ac:spMk id="3" creationId="{740044B5-C79F-F0F6-2FD8-6D97D4F19EAE}"/>
          </ac:spMkLst>
        </pc:spChg>
        <pc:spChg chg="add">
          <ac:chgData name="Michal Bohus" userId="S::michal.bohus@gymls.sk::f708624b-06d3-47f6-97e7-27ec636e4cd5" providerId="AD" clId="Web-{3622F385-FDB6-433D-81D5-E9DCF990C851}" dt="2023-07-28T14:50:01.214" v="56"/>
          <ac:spMkLst>
            <pc:docMk/>
            <pc:sldMk cId="4135757067" sldId="257"/>
            <ac:spMk id="9" creationId="{955A2079-FA98-4876-80F0-72364A7D2EA4}"/>
          </ac:spMkLst>
        </pc:spChg>
        <pc:graphicFrameChg chg="add mod ord modGraphic">
          <ac:chgData name="Michal Bohus" userId="S::michal.bohus@gymls.sk::f708624b-06d3-47f6-97e7-27ec636e4cd5" providerId="AD" clId="Web-{3622F385-FDB6-433D-81D5-E9DCF990C851}" dt="2023-07-28T14:50:01.214" v="56"/>
          <ac:graphicFrameMkLst>
            <pc:docMk/>
            <pc:sldMk cId="4135757067" sldId="257"/>
            <ac:graphicFrameMk id="4" creationId="{5F068E4F-F011-D31B-0A1E-577943858F6B}"/>
          </ac:graphicFrameMkLst>
        </pc:graphicFrameChg>
      </pc:sldChg>
      <pc:sldChg chg="addSp modSp add mod replId setBg">
        <pc:chgData name="Michal Bohus" userId="S::michal.bohus@gymls.sk::f708624b-06d3-47f6-97e7-27ec636e4cd5" providerId="AD" clId="Web-{3622F385-FDB6-433D-81D5-E9DCF990C851}" dt="2023-07-28T14:50:04.964" v="57"/>
        <pc:sldMkLst>
          <pc:docMk/>
          <pc:sldMk cId="3287650704" sldId="258"/>
        </pc:sldMkLst>
        <pc:spChg chg="mod">
          <ac:chgData name="Michal Bohus" userId="S::michal.bohus@gymls.sk::f708624b-06d3-47f6-97e7-27ec636e4cd5" providerId="AD" clId="Web-{3622F385-FDB6-433D-81D5-E9DCF990C851}" dt="2023-07-28T14:50:04.964" v="57"/>
          <ac:spMkLst>
            <pc:docMk/>
            <pc:sldMk cId="3287650704" sldId="258"/>
            <ac:spMk id="2" creationId="{9266238A-483C-016E-343B-19731B854AD5}"/>
          </ac:spMkLst>
        </pc:spChg>
        <pc:spChg chg="add">
          <ac:chgData name="Michal Bohus" userId="S::michal.bohus@gymls.sk::f708624b-06d3-47f6-97e7-27ec636e4cd5" providerId="AD" clId="Web-{3622F385-FDB6-433D-81D5-E9DCF990C851}" dt="2023-07-28T14:50:04.964" v="57"/>
          <ac:spMkLst>
            <pc:docMk/>
            <pc:sldMk cId="3287650704" sldId="258"/>
            <ac:spMk id="9" creationId="{6C4028FD-8BAA-4A19-BFDE-594D991B7552}"/>
          </ac:spMkLst>
        </pc:spChg>
        <pc:graphicFrameChg chg="mod modGraphic">
          <ac:chgData name="Michal Bohus" userId="S::michal.bohus@gymls.sk::f708624b-06d3-47f6-97e7-27ec636e4cd5" providerId="AD" clId="Web-{3622F385-FDB6-433D-81D5-E9DCF990C851}" dt="2023-07-28T14:50:04.964" v="57"/>
          <ac:graphicFrameMkLst>
            <pc:docMk/>
            <pc:sldMk cId="3287650704" sldId="258"/>
            <ac:graphicFrameMk id="4" creationId="{5F068E4F-F011-D31B-0A1E-577943858F6B}"/>
          </ac:graphicFrameMkLst>
        </pc:graphicFrameChg>
      </pc:sldChg>
      <pc:sldChg chg="addSp delSp modSp add replId">
        <pc:chgData name="Michal Bohus" userId="S::michal.bohus@gymls.sk::f708624b-06d3-47f6-97e7-27ec636e4cd5" providerId="AD" clId="Web-{3622F385-FDB6-433D-81D5-E9DCF990C851}" dt="2023-07-28T14:50:57.169" v="73"/>
        <pc:sldMkLst>
          <pc:docMk/>
          <pc:sldMk cId="158469522" sldId="259"/>
        </pc:sldMkLst>
        <pc:spChg chg="del">
          <ac:chgData name="Michal Bohus" userId="S::michal.bohus@gymls.sk::f708624b-06d3-47f6-97e7-27ec636e4cd5" providerId="AD" clId="Web-{3622F385-FDB6-433D-81D5-E9DCF990C851}" dt="2023-07-28T14:50:57.169" v="73"/>
          <ac:spMkLst>
            <pc:docMk/>
            <pc:sldMk cId="158469522" sldId="259"/>
            <ac:spMk id="9" creationId="{955A2079-FA98-4876-80F0-72364A7D2EA4}"/>
          </ac:spMkLst>
        </pc:spChg>
        <pc:spChg chg="add">
          <ac:chgData name="Michal Bohus" userId="S::michal.bohus@gymls.sk::f708624b-06d3-47f6-97e7-27ec636e4cd5" providerId="AD" clId="Web-{3622F385-FDB6-433D-81D5-E9DCF990C851}" dt="2023-07-28T14:50:57.169" v="73"/>
          <ac:spMkLst>
            <pc:docMk/>
            <pc:sldMk cId="158469522" sldId="259"/>
            <ac:spMk id="14" creationId="{955A2079-FA98-4876-80F0-72364A7D2EA4}"/>
          </ac:spMkLst>
        </pc:spChg>
        <pc:graphicFrameChg chg="mod modGraphic">
          <ac:chgData name="Michal Bohus" userId="S::michal.bohus@gymls.sk::f708624b-06d3-47f6-97e7-27ec636e4cd5" providerId="AD" clId="Web-{3622F385-FDB6-433D-81D5-E9DCF990C851}" dt="2023-07-28T14:50:57.169" v="73"/>
          <ac:graphicFrameMkLst>
            <pc:docMk/>
            <pc:sldMk cId="158469522" sldId="259"/>
            <ac:graphicFrameMk id="4" creationId="{5F068E4F-F011-D31B-0A1E-577943858F6B}"/>
          </ac:graphicFrameMkLst>
        </pc:graphicFrameChg>
      </pc:sldChg>
      <pc:sldChg chg="modSp add replId">
        <pc:chgData name="Michal Bohus" userId="S::michal.bohus@gymls.sk::f708624b-06d3-47f6-97e7-27ec636e4cd5" providerId="AD" clId="Web-{3622F385-FDB6-433D-81D5-E9DCF990C851}" dt="2023-07-28T14:52:26.203" v="95"/>
        <pc:sldMkLst>
          <pc:docMk/>
          <pc:sldMk cId="2868347116" sldId="260"/>
        </pc:sldMkLst>
        <pc:graphicFrameChg chg="modGraphic">
          <ac:chgData name="Michal Bohus" userId="S::michal.bohus@gymls.sk::f708624b-06d3-47f6-97e7-27ec636e4cd5" providerId="AD" clId="Web-{3622F385-FDB6-433D-81D5-E9DCF990C851}" dt="2023-07-28T14:52:26.203" v="95"/>
          <ac:graphicFrameMkLst>
            <pc:docMk/>
            <pc:sldMk cId="2868347116" sldId="260"/>
            <ac:graphicFrameMk id="4" creationId="{5F068E4F-F011-D31B-0A1E-577943858F6B}"/>
          </ac:graphicFrameMkLst>
        </pc:graphicFrameChg>
      </pc:sldChg>
      <pc:sldChg chg="modSp add replId">
        <pc:chgData name="Michal Bohus" userId="S::michal.bohus@gymls.sk::f708624b-06d3-47f6-97e7-27ec636e4cd5" providerId="AD" clId="Web-{3622F385-FDB6-433D-81D5-E9DCF990C851}" dt="2023-07-28T14:53:24.908" v="113" actId="20577"/>
        <pc:sldMkLst>
          <pc:docMk/>
          <pc:sldMk cId="443432152" sldId="261"/>
        </pc:sldMkLst>
        <pc:graphicFrameChg chg="modGraphic">
          <ac:chgData name="Michal Bohus" userId="S::michal.bohus@gymls.sk::f708624b-06d3-47f6-97e7-27ec636e4cd5" providerId="AD" clId="Web-{3622F385-FDB6-433D-81D5-E9DCF990C851}" dt="2023-07-28T14:53:24.908" v="113" actId="20577"/>
          <ac:graphicFrameMkLst>
            <pc:docMk/>
            <pc:sldMk cId="443432152" sldId="261"/>
            <ac:graphicFrameMk id="4" creationId="{5F068E4F-F011-D31B-0A1E-577943858F6B}"/>
          </ac:graphicFrameMkLst>
        </pc:graphicFrameChg>
      </pc:sldChg>
      <pc:sldChg chg="new del">
        <pc:chgData name="Michal Bohus" userId="S::michal.bohus@gymls.sk::f708624b-06d3-47f6-97e7-27ec636e4cd5" providerId="AD" clId="Web-{3622F385-FDB6-433D-81D5-E9DCF990C851}" dt="2023-07-28T14:52:40.188" v="97"/>
        <pc:sldMkLst>
          <pc:docMk/>
          <pc:sldMk cId="2036357765" sldId="26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617EE-F862-44E4-809C-1DFC7E308CF7}" type="doc">
      <dgm:prSet loTypeId="urn:microsoft.com/office/officeart/2005/8/layout/arrow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sk-SK"/>
        </a:p>
      </dgm:t>
    </dgm:pt>
    <dgm:pt modelId="{1C1CD5E1-E650-40BF-AB74-1EC3F1ADE88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Mal viac času</a:t>
          </a:r>
          <a:endParaRPr lang="sk-SK" dirty="0"/>
        </a:p>
      </dgm:t>
    </dgm:pt>
    <dgm:pt modelId="{65B25E72-9A71-4996-A3C6-425EC7C000CF}" type="parTrans" cxnId="{096C6553-73C0-4702-9590-E027207BAB8B}">
      <dgm:prSet/>
      <dgm:spPr/>
      <dgm:t>
        <a:bodyPr/>
        <a:lstStyle/>
        <a:p>
          <a:endParaRPr lang="sk-SK"/>
        </a:p>
      </dgm:t>
    </dgm:pt>
    <dgm:pt modelId="{BE49E9FF-39AE-4126-B309-D2D032F62EDB}" type="sibTrans" cxnId="{096C6553-73C0-4702-9590-E027207BAB8B}">
      <dgm:prSet/>
      <dgm:spPr/>
      <dgm:t>
        <a:bodyPr/>
        <a:lstStyle/>
        <a:p>
          <a:endParaRPr lang="sk-SK"/>
        </a:p>
      </dgm:t>
    </dgm:pt>
    <dgm:pt modelId="{BBECAF3B-3F29-4012-8312-D123B85D281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Mal viac peňazí</a:t>
          </a:r>
          <a:endParaRPr lang="sk-SK" dirty="0"/>
        </a:p>
      </dgm:t>
    </dgm:pt>
    <dgm:pt modelId="{3372FB0B-0FFC-4AFB-A085-539FB9A0048C}" type="parTrans" cxnId="{714D9292-553E-4E6E-9849-AC935E0FDD88}">
      <dgm:prSet/>
      <dgm:spPr/>
      <dgm:t>
        <a:bodyPr/>
        <a:lstStyle/>
        <a:p>
          <a:endParaRPr lang="sk-SK"/>
        </a:p>
      </dgm:t>
    </dgm:pt>
    <dgm:pt modelId="{5F504489-F809-4A27-A3FD-0201CA9F80AE}" type="sibTrans" cxnId="{714D9292-553E-4E6E-9849-AC935E0FDD88}">
      <dgm:prSet/>
      <dgm:spPr/>
      <dgm:t>
        <a:bodyPr/>
        <a:lstStyle/>
        <a:p>
          <a:endParaRPr lang="sk-SK"/>
        </a:p>
      </dgm:t>
    </dgm:pt>
    <dgm:pt modelId="{8AC2CBEE-FB6B-43B5-B29A-BBC9D7912DA8}" type="pres">
      <dgm:prSet presAssocID="{EFD617EE-F862-44E4-809C-1DFC7E308CF7}" presName="cycle" presStyleCnt="0">
        <dgm:presLayoutVars>
          <dgm:dir/>
          <dgm:resizeHandles val="exact"/>
        </dgm:presLayoutVars>
      </dgm:prSet>
      <dgm:spPr/>
    </dgm:pt>
    <dgm:pt modelId="{9A881625-2FCE-4CA7-8E46-19401F1879E2}" type="pres">
      <dgm:prSet presAssocID="{1C1CD5E1-E650-40BF-AB74-1EC3F1ADE888}" presName="arrow" presStyleLbl="node1" presStyleIdx="0" presStyleCnt="2">
        <dgm:presLayoutVars>
          <dgm:bulletEnabled val="1"/>
        </dgm:presLayoutVars>
      </dgm:prSet>
      <dgm:spPr/>
    </dgm:pt>
    <dgm:pt modelId="{9EE6AFF8-C419-46F5-8097-410F77022AF1}" type="pres">
      <dgm:prSet presAssocID="{BBECAF3B-3F29-4012-8312-D123B85D2818}" presName="arrow" presStyleLbl="node1" presStyleIdx="1" presStyleCnt="2">
        <dgm:presLayoutVars>
          <dgm:bulletEnabled val="1"/>
        </dgm:presLayoutVars>
      </dgm:prSet>
      <dgm:spPr/>
    </dgm:pt>
  </dgm:ptLst>
  <dgm:cxnLst>
    <dgm:cxn modelId="{D2EF1502-0BB4-4385-B27F-B8CAC435A586}" type="presOf" srcId="{EFD617EE-F862-44E4-809C-1DFC7E308CF7}" destId="{8AC2CBEE-FB6B-43B5-B29A-BBC9D7912DA8}" srcOrd="0" destOrd="0" presId="urn:microsoft.com/office/officeart/2005/8/layout/arrow1"/>
    <dgm:cxn modelId="{5B62AC62-8FB2-4650-8E3D-422492EC4805}" type="presOf" srcId="{BBECAF3B-3F29-4012-8312-D123B85D2818}" destId="{9EE6AFF8-C419-46F5-8097-410F77022AF1}" srcOrd="0" destOrd="0" presId="urn:microsoft.com/office/officeart/2005/8/layout/arrow1"/>
    <dgm:cxn modelId="{51A9A247-7BDE-43AE-8C3F-E514B40F5A4A}" type="presOf" srcId="{1C1CD5E1-E650-40BF-AB74-1EC3F1ADE888}" destId="{9A881625-2FCE-4CA7-8E46-19401F1879E2}" srcOrd="0" destOrd="0" presId="urn:microsoft.com/office/officeart/2005/8/layout/arrow1"/>
    <dgm:cxn modelId="{096C6553-73C0-4702-9590-E027207BAB8B}" srcId="{EFD617EE-F862-44E4-809C-1DFC7E308CF7}" destId="{1C1CD5E1-E650-40BF-AB74-1EC3F1ADE888}" srcOrd="0" destOrd="0" parTransId="{65B25E72-9A71-4996-A3C6-425EC7C000CF}" sibTransId="{BE49E9FF-39AE-4126-B309-D2D032F62EDB}"/>
    <dgm:cxn modelId="{714D9292-553E-4E6E-9849-AC935E0FDD88}" srcId="{EFD617EE-F862-44E4-809C-1DFC7E308CF7}" destId="{BBECAF3B-3F29-4012-8312-D123B85D2818}" srcOrd="1" destOrd="0" parTransId="{3372FB0B-0FFC-4AFB-A085-539FB9A0048C}" sibTransId="{5F504489-F809-4A27-A3FD-0201CA9F80AE}"/>
    <dgm:cxn modelId="{1E8792C0-532A-4E48-B625-EA9F50C13056}" type="presParOf" srcId="{8AC2CBEE-FB6B-43B5-B29A-BBC9D7912DA8}" destId="{9A881625-2FCE-4CA7-8E46-19401F1879E2}" srcOrd="0" destOrd="0" presId="urn:microsoft.com/office/officeart/2005/8/layout/arrow1"/>
    <dgm:cxn modelId="{C3623110-C883-41F7-B300-3E5AA828331A}" type="presParOf" srcId="{8AC2CBEE-FB6B-43B5-B29A-BBC9D7912DA8}" destId="{9EE6AFF8-C419-46F5-8097-410F77022AF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D617EE-F862-44E4-809C-1DFC7E308CF7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1C1CD5E1-E650-40BF-AB74-1EC3F1ADE88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Šiel sám do kina</a:t>
          </a:r>
          <a:endParaRPr lang="sk-SK" dirty="0"/>
        </a:p>
      </dgm:t>
    </dgm:pt>
    <dgm:pt modelId="{65B25E72-9A71-4996-A3C6-425EC7C000CF}" type="parTrans" cxnId="{096C6553-73C0-4702-9590-E027207BAB8B}">
      <dgm:prSet/>
      <dgm:spPr/>
      <dgm:t>
        <a:bodyPr/>
        <a:lstStyle/>
        <a:p>
          <a:endParaRPr lang="sk-SK"/>
        </a:p>
      </dgm:t>
    </dgm:pt>
    <dgm:pt modelId="{BE49E9FF-39AE-4126-B309-D2D032F62EDB}" type="sibTrans" cxnId="{096C6553-73C0-4702-9590-E027207BAB8B}">
      <dgm:prSet/>
      <dgm:spPr/>
      <dgm:t>
        <a:bodyPr/>
        <a:lstStyle/>
        <a:p>
          <a:endParaRPr lang="sk-SK"/>
        </a:p>
      </dgm:t>
    </dgm:pt>
    <dgm:pt modelId="{BBECAF3B-3F29-4012-8312-D123B85D281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Šiel sám na večeru</a:t>
          </a:r>
          <a:endParaRPr lang="sk-SK" dirty="0"/>
        </a:p>
      </dgm:t>
    </dgm:pt>
    <dgm:pt modelId="{3372FB0B-0FFC-4AFB-A085-539FB9A0048C}" type="parTrans" cxnId="{714D9292-553E-4E6E-9849-AC935E0FDD88}">
      <dgm:prSet/>
      <dgm:spPr/>
      <dgm:t>
        <a:bodyPr/>
        <a:lstStyle/>
        <a:p>
          <a:endParaRPr lang="sk-SK"/>
        </a:p>
      </dgm:t>
    </dgm:pt>
    <dgm:pt modelId="{5F504489-F809-4A27-A3FD-0201CA9F80AE}" type="sibTrans" cxnId="{714D9292-553E-4E6E-9849-AC935E0FDD88}">
      <dgm:prSet/>
      <dgm:spPr/>
      <dgm:t>
        <a:bodyPr/>
        <a:lstStyle/>
        <a:p>
          <a:endParaRPr lang="sk-SK"/>
        </a:p>
      </dgm:t>
    </dgm:pt>
    <dgm:pt modelId="{CF45E374-1EB5-4EE1-A3A9-9F45CF23A3EB}" type="pres">
      <dgm:prSet presAssocID="{EFD617EE-F862-44E4-809C-1DFC7E308CF7}" presName="cycle" presStyleCnt="0">
        <dgm:presLayoutVars>
          <dgm:dir/>
          <dgm:resizeHandles val="exact"/>
        </dgm:presLayoutVars>
      </dgm:prSet>
      <dgm:spPr/>
    </dgm:pt>
    <dgm:pt modelId="{019614E9-5C77-4B57-A775-94E05B21953D}" type="pres">
      <dgm:prSet presAssocID="{1C1CD5E1-E650-40BF-AB74-1EC3F1ADE888}" presName="arrow" presStyleLbl="node1" presStyleIdx="0" presStyleCnt="2">
        <dgm:presLayoutVars>
          <dgm:bulletEnabled val="1"/>
        </dgm:presLayoutVars>
      </dgm:prSet>
      <dgm:spPr/>
    </dgm:pt>
    <dgm:pt modelId="{7988E356-BF5F-4F8B-801E-09D27BDC3635}" type="pres">
      <dgm:prSet presAssocID="{BBECAF3B-3F29-4012-8312-D123B85D2818}" presName="arrow" presStyleLbl="node1" presStyleIdx="1" presStyleCnt="2">
        <dgm:presLayoutVars>
          <dgm:bulletEnabled val="1"/>
        </dgm:presLayoutVars>
      </dgm:prSet>
      <dgm:spPr/>
    </dgm:pt>
  </dgm:ptLst>
  <dgm:cxnLst>
    <dgm:cxn modelId="{096C6553-73C0-4702-9590-E027207BAB8B}" srcId="{EFD617EE-F862-44E4-809C-1DFC7E308CF7}" destId="{1C1CD5E1-E650-40BF-AB74-1EC3F1ADE888}" srcOrd="0" destOrd="0" parTransId="{65B25E72-9A71-4996-A3C6-425EC7C000CF}" sibTransId="{BE49E9FF-39AE-4126-B309-D2D032F62EDB}"/>
    <dgm:cxn modelId="{714D9292-553E-4E6E-9849-AC935E0FDD88}" srcId="{EFD617EE-F862-44E4-809C-1DFC7E308CF7}" destId="{BBECAF3B-3F29-4012-8312-D123B85D2818}" srcOrd="1" destOrd="0" parTransId="{3372FB0B-0FFC-4AFB-A085-539FB9A0048C}" sibTransId="{5F504489-F809-4A27-A3FD-0201CA9F80AE}"/>
    <dgm:cxn modelId="{60C4AEC5-4F1F-469B-A0D9-94B3AA9BAE9E}" type="presOf" srcId="{EFD617EE-F862-44E4-809C-1DFC7E308CF7}" destId="{CF45E374-1EB5-4EE1-A3A9-9F45CF23A3EB}" srcOrd="0" destOrd="0" presId="urn:microsoft.com/office/officeart/2005/8/layout/arrow1"/>
    <dgm:cxn modelId="{941F62C8-72EF-4E6C-AF47-845FAC0C7348}" type="presOf" srcId="{1C1CD5E1-E650-40BF-AB74-1EC3F1ADE888}" destId="{019614E9-5C77-4B57-A775-94E05B21953D}" srcOrd="0" destOrd="0" presId="urn:microsoft.com/office/officeart/2005/8/layout/arrow1"/>
    <dgm:cxn modelId="{A1E0BFCE-E554-4E5A-AA3C-57876C2D2FE2}" type="presOf" srcId="{BBECAF3B-3F29-4012-8312-D123B85D2818}" destId="{7988E356-BF5F-4F8B-801E-09D27BDC3635}" srcOrd="0" destOrd="0" presId="urn:microsoft.com/office/officeart/2005/8/layout/arrow1"/>
    <dgm:cxn modelId="{91DC302C-DE93-4C20-A449-186567985DB2}" type="presParOf" srcId="{CF45E374-1EB5-4EE1-A3A9-9F45CF23A3EB}" destId="{019614E9-5C77-4B57-A775-94E05B21953D}" srcOrd="0" destOrd="0" presId="urn:microsoft.com/office/officeart/2005/8/layout/arrow1"/>
    <dgm:cxn modelId="{5BDD43FC-B89F-45C4-A7AA-1C410FE4102E}" type="presParOf" srcId="{CF45E374-1EB5-4EE1-A3A9-9F45CF23A3EB}" destId="{7988E356-BF5F-4F8B-801E-09D27BDC363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D617EE-F862-44E4-809C-1DFC7E308CF7}" type="doc">
      <dgm:prSet loTypeId="urn:microsoft.com/office/officeart/2005/8/layout/arrow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sk-SK"/>
        </a:p>
      </dgm:t>
    </dgm:pt>
    <dgm:pt modelId="{1C1CD5E1-E650-40BF-AB74-1EC3F1ADE88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Zatelefonoval</a:t>
          </a:r>
          <a:endParaRPr lang="sk-SK" dirty="0"/>
        </a:p>
      </dgm:t>
    </dgm:pt>
    <dgm:pt modelId="{65B25E72-9A71-4996-A3C6-425EC7C000CF}" type="parTrans" cxnId="{096C6553-73C0-4702-9590-E027207BAB8B}">
      <dgm:prSet/>
      <dgm:spPr/>
      <dgm:t>
        <a:bodyPr/>
        <a:lstStyle/>
        <a:p>
          <a:endParaRPr lang="sk-SK"/>
        </a:p>
      </dgm:t>
    </dgm:pt>
    <dgm:pt modelId="{BE49E9FF-39AE-4126-B309-D2D032F62EDB}" type="sibTrans" cxnId="{096C6553-73C0-4702-9590-E027207BAB8B}">
      <dgm:prSet/>
      <dgm:spPr/>
      <dgm:t>
        <a:bodyPr/>
        <a:lstStyle/>
        <a:p>
          <a:endParaRPr lang="sk-SK"/>
        </a:p>
      </dgm:t>
    </dgm:pt>
    <dgm:pt modelId="{BBECAF3B-3F29-4012-8312-D123B85D281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Napísal SMS</a:t>
          </a:r>
          <a:endParaRPr lang="sk-SK" dirty="0"/>
        </a:p>
      </dgm:t>
    </dgm:pt>
    <dgm:pt modelId="{3372FB0B-0FFC-4AFB-A085-539FB9A0048C}" type="parTrans" cxnId="{714D9292-553E-4E6E-9849-AC935E0FDD88}">
      <dgm:prSet/>
      <dgm:spPr/>
      <dgm:t>
        <a:bodyPr/>
        <a:lstStyle/>
        <a:p>
          <a:endParaRPr lang="sk-SK"/>
        </a:p>
      </dgm:t>
    </dgm:pt>
    <dgm:pt modelId="{5F504489-F809-4A27-A3FD-0201CA9F80AE}" type="sibTrans" cxnId="{714D9292-553E-4E6E-9849-AC935E0FDD88}">
      <dgm:prSet/>
      <dgm:spPr/>
      <dgm:t>
        <a:bodyPr/>
        <a:lstStyle/>
        <a:p>
          <a:endParaRPr lang="sk-SK"/>
        </a:p>
      </dgm:t>
    </dgm:pt>
    <dgm:pt modelId="{3508A4D2-64A6-4B2F-9722-42E2F7D1A14E}" type="pres">
      <dgm:prSet presAssocID="{EFD617EE-F862-44E4-809C-1DFC7E308CF7}" presName="cycle" presStyleCnt="0">
        <dgm:presLayoutVars>
          <dgm:dir/>
          <dgm:resizeHandles val="exact"/>
        </dgm:presLayoutVars>
      </dgm:prSet>
      <dgm:spPr/>
    </dgm:pt>
    <dgm:pt modelId="{4F60F714-437E-4ED5-9066-DFD58E38749F}" type="pres">
      <dgm:prSet presAssocID="{1C1CD5E1-E650-40BF-AB74-1EC3F1ADE888}" presName="arrow" presStyleLbl="node1" presStyleIdx="0" presStyleCnt="2">
        <dgm:presLayoutVars>
          <dgm:bulletEnabled val="1"/>
        </dgm:presLayoutVars>
      </dgm:prSet>
      <dgm:spPr/>
    </dgm:pt>
    <dgm:pt modelId="{55B308D0-7CA9-4436-B4EC-3F4A51331D89}" type="pres">
      <dgm:prSet presAssocID="{BBECAF3B-3F29-4012-8312-D123B85D2818}" presName="arrow" presStyleLbl="node1" presStyleIdx="1" presStyleCnt="2">
        <dgm:presLayoutVars>
          <dgm:bulletEnabled val="1"/>
        </dgm:presLayoutVars>
      </dgm:prSet>
      <dgm:spPr/>
    </dgm:pt>
  </dgm:ptLst>
  <dgm:cxnLst>
    <dgm:cxn modelId="{E1890107-2FCF-4499-AF1F-750850713C05}" type="presOf" srcId="{BBECAF3B-3F29-4012-8312-D123B85D2818}" destId="{55B308D0-7CA9-4436-B4EC-3F4A51331D89}" srcOrd="0" destOrd="0" presId="urn:microsoft.com/office/officeart/2005/8/layout/arrow1"/>
    <dgm:cxn modelId="{9136D26E-C7D0-4805-8A41-9F57D3EF1824}" type="presOf" srcId="{EFD617EE-F862-44E4-809C-1DFC7E308CF7}" destId="{3508A4D2-64A6-4B2F-9722-42E2F7D1A14E}" srcOrd="0" destOrd="0" presId="urn:microsoft.com/office/officeart/2005/8/layout/arrow1"/>
    <dgm:cxn modelId="{096C6553-73C0-4702-9590-E027207BAB8B}" srcId="{EFD617EE-F862-44E4-809C-1DFC7E308CF7}" destId="{1C1CD5E1-E650-40BF-AB74-1EC3F1ADE888}" srcOrd="0" destOrd="0" parTransId="{65B25E72-9A71-4996-A3C6-425EC7C000CF}" sibTransId="{BE49E9FF-39AE-4126-B309-D2D032F62EDB}"/>
    <dgm:cxn modelId="{714D9292-553E-4E6E-9849-AC935E0FDD88}" srcId="{EFD617EE-F862-44E4-809C-1DFC7E308CF7}" destId="{BBECAF3B-3F29-4012-8312-D123B85D2818}" srcOrd="1" destOrd="0" parTransId="{3372FB0B-0FFC-4AFB-A085-539FB9A0048C}" sibTransId="{5F504489-F809-4A27-A3FD-0201CA9F80AE}"/>
    <dgm:cxn modelId="{4C1208C9-11EE-4865-A214-B05DAD838375}" type="presOf" srcId="{1C1CD5E1-E650-40BF-AB74-1EC3F1ADE888}" destId="{4F60F714-437E-4ED5-9066-DFD58E38749F}" srcOrd="0" destOrd="0" presId="urn:microsoft.com/office/officeart/2005/8/layout/arrow1"/>
    <dgm:cxn modelId="{6A3AE6BD-5FE1-4C4D-9C6E-57598A021273}" type="presParOf" srcId="{3508A4D2-64A6-4B2F-9722-42E2F7D1A14E}" destId="{4F60F714-437E-4ED5-9066-DFD58E38749F}" srcOrd="0" destOrd="0" presId="urn:microsoft.com/office/officeart/2005/8/layout/arrow1"/>
    <dgm:cxn modelId="{BBBF283E-8F54-4F7C-A893-17B391A8469E}" type="presParOf" srcId="{3508A4D2-64A6-4B2F-9722-42E2F7D1A14E}" destId="{55B308D0-7CA9-4436-B4EC-3F4A51331D8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D617EE-F862-44E4-809C-1DFC7E308CF7}" type="doc">
      <dgm:prSet loTypeId="urn:microsoft.com/office/officeart/2005/8/layout/arrow1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1C1CD5E1-E650-40BF-AB74-1EC3F1ADE88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Prespal v luxusnom hoteli</a:t>
          </a:r>
          <a:endParaRPr lang="sk-SK" dirty="0"/>
        </a:p>
      </dgm:t>
    </dgm:pt>
    <dgm:pt modelId="{65B25E72-9A71-4996-A3C6-425EC7C000CF}" type="parTrans" cxnId="{096C6553-73C0-4702-9590-E027207BAB8B}">
      <dgm:prSet/>
      <dgm:spPr/>
      <dgm:t>
        <a:bodyPr/>
        <a:lstStyle/>
        <a:p>
          <a:endParaRPr lang="sk-SK"/>
        </a:p>
      </dgm:t>
    </dgm:pt>
    <dgm:pt modelId="{BE49E9FF-39AE-4126-B309-D2D032F62EDB}" type="sibTrans" cxnId="{096C6553-73C0-4702-9590-E027207BAB8B}">
      <dgm:prSet/>
      <dgm:spPr/>
      <dgm:t>
        <a:bodyPr/>
        <a:lstStyle/>
        <a:p>
          <a:endParaRPr lang="sk-SK"/>
        </a:p>
      </dgm:t>
    </dgm:pt>
    <dgm:pt modelId="{BBECAF3B-3F29-4012-8312-D123B85D281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Prespal v stane obklopený krásnou prírodou</a:t>
          </a:r>
          <a:endParaRPr lang="sk-SK" dirty="0"/>
        </a:p>
      </dgm:t>
    </dgm:pt>
    <dgm:pt modelId="{3372FB0B-0FFC-4AFB-A085-539FB9A0048C}" type="parTrans" cxnId="{714D9292-553E-4E6E-9849-AC935E0FDD88}">
      <dgm:prSet/>
      <dgm:spPr/>
      <dgm:t>
        <a:bodyPr/>
        <a:lstStyle/>
        <a:p>
          <a:endParaRPr lang="sk-SK"/>
        </a:p>
      </dgm:t>
    </dgm:pt>
    <dgm:pt modelId="{5F504489-F809-4A27-A3FD-0201CA9F80AE}" type="sibTrans" cxnId="{714D9292-553E-4E6E-9849-AC935E0FDD88}">
      <dgm:prSet/>
      <dgm:spPr/>
      <dgm:t>
        <a:bodyPr/>
        <a:lstStyle/>
        <a:p>
          <a:endParaRPr lang="sk-SK"/>
        </a:p>
      </dgm:t>
    </dgm:pt>
    <dgm:pt modelId="{8AC2CBEE-FB6B-43B5-B29A-BBC9D7912DA8}" type="pres">
      <dgm:prSet presAssocID="{EFD617EE-F862-44E4-809C-1DFC7E308CF7}" presName="cycle" presStyleCnt="0">
        <dgm:presLayoutVars>
          <dgm:dir/>
          <dgm:resizeHandles val="exact"/>
        </dgm:presLayoutVars>
      </dgm:prSet>
      <dgm:spPr/>
    </dgm:pt>
    <dgm:pt modelId="{9A881625-2FCE-4CA7-8E46-19401F1879E2}" type="pres">
      <dgm:prSet presAssocID="{1C1CD5E1-E650-40BF-AB74-1EC3F1ADE888}" presName="arrow" presStyleLbl="node1" presStyleIdx="0" presStyleCnt="2">
        <dgm:presLayoutVars>
          <dgm:bulletEnabled val="1"/>
        </dgm:presLayoutVars>
      </dgm:prSet>
      <dgm:spPr/>
    </dgm:pt>
    <dgm:pt modelId="{9EE6AFF8-C419-46F5-8097-410F77022AF1}" type="pres">
      <dgm:prSet presAssocID="{BBECAF3B-3F29-4012-8312-D123B85D2818}" presName="arrow" presStyleLbl="node1" presStyleIdx="1" presStyleCnt="2">
        <dgm:presLayoutVars>
          <dgm:bulletEnabled val="1"/>
        </dgm:presLayoutVars>
      </dgm:prSet>
      <dgm:spPr/>
    </dgm:pt>
  </dgm:ptLst>
  <dgm:cxnLst>
    <dgm:cxn modelId="{D2EF1502-0BB4-4385-B27F-B8CAC435A586}" type="presOf" srcId="{EFD617EE-F862-44E4-809C-1DFC7E308CF7}" destId="{8AC2CBEE-FB6B-43B5-B29A-BBC9D7912DA8}" srcOrd="0" destOrd="0" presId="urn:microsoft.com/office/officeart/2005/8/layout/arrow1"/>
    <dgm:cxn modelId="{5B62AC62-8FB2-4650-8E3D-422492EC4805}" type="presOf" srcId="{BBECAF3B-3F29-4012-8312-D123B85D2818}" destId="{9EE6AFF8-C419-46F5-8097-410F77022AF1}" srcOrd="0" destOrd="0" presId="urn:microsoft.com/office/officeart/2005/8/layout/arrow1"/>
    <dgm:cxn modelId="{51A9A247-7BDE-43AE-8C3F-E514B40F5A4A}" type="presOf" srcId="{1C1CD5E1-E650-40BF-AB74-1EC3F1ADE888}" destId="{9A881625-2FCE-4CA7-8E46-19401F1879E2}" srcOrd="0" destOrd="0" presId="urn:microsoft.com/office/officeart/2005/8/layout/arrow1"/>
    <dgm:cxn modelId="{096C6553-73C0-4702-9590-E027207BAB8B}" srcId="{EFD617EE-F862-44E4-809C-1DFC7E308CF7}" destId="{1C1CD5E1-E650-40BF-AB74-1EC3F1ADE888}" srcOrd="0" destOrd="0" parTransId="{65B25E72-9A71-4996-A3C6-425EC7C000CF}" sibTransId="{BE49E9FF-39AE-4126-B309-D2D032F62EDB}"/>
    <dgm:cxn modelId="{714D9292-553E-4E6E-9849-AC935E0FDD88}" srcId="{EFD617EE-F862-44E4-809C-1DFC7E308CF7}" destId="{BBECAF3B-3F29-4012-8312-D123B85D2818}" srcOrd="1" destOrd="0" parTransId="{3372FB0B-0FFC-4AFB-A085-539FB9A0048C}" sibTransId="{5F504489-F809-4A27-A3FD-0201CA9F80AE}"/>
    <dgm:cxn modelId="{1E8792C0-532A-4E48-B625-EA9F50C13056}" type="presParOf" srcId="{8AC2CBEE-FB6B-43B5-B29A-BBC9D7912DA8}" destId="{9A881625-2FCE-4CA7-8E46-19401F1879E2}" srcOrd="0" destOrd="0" presId="urn:microsoft.com/office/officeart/2005/8/layout/arrow1"/>
    <dgm:cxn modelId="{C3623110-C883-41F7-B300-3E5AA828331A}" type="presParOf" srcId="{8AC2CBEE-FB6B-43B5-B29A-BBC9D7912DA8}" destId="{9EE6AFF8-C419-46F5-8097-410F77022AF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617EE-F862-44E4-809C-1DFC7E308CF7}" type="doc">
      <dgm:prSet loTypeId="urn:microsoft.com/office/officeart/2005/8/layout/arrow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sk-SK"/>
        </a:p>
      </dgm:t>
    </dgm:pt>
    <dgm:pt modelId="{1C1CD5E1-E650-40BF-AB74-1EC3F1ADE88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Pracoval sám</a:t>
          </a:r>
          <a:endParaRPr lang="sk-SK" dirty="0"/>
        </a:p>
      </dgm:t>
    </dgm:pt>
    <dgm:pt modelId="{65B25E72-9A71-4996-A3C6-425EC7C000CF}" type="parTrans" cxnId="{096C6553-73C0-4702-9590-E027207BAB8B}">
      <dgm:prSet/>
      <dgm:spPr/>
      <dgm:t>
        <a:bodyPr/>
        <a:lstStyle/>
        <a:p>
          <a:endParaRPr lang="sk-SK"/>
        </a:p>
      </dgm:t>
    </dgm:pt>
    <dgm:pt modelId="{BE49E9FF-39AE-4126-B309-D2D032F62EDB}" type="sibTrans" cxnId="{096C6553-73C0-4702-9590-E027207BAB8B}">
      <dgm:prSet/>
      <dgm:spPr/>
      <dgm:t>
        <a:bodyPr/>
        <a:lstStyle/>
        <a:p>
          <a:endParaRPr lang="sk-SK"/>
        </a:p>
      </dgm:t>
    </dgm:pt>
    <dgm:pt modelId="{BBECAF3B-3F29-4012-8312-D123B85D2818}">
      <dgm:prSet phldrT="[Text]" phldr="0"/>
      <dgm:spPr/>
      <dgm:t>
        <a:bodyPr/>
        <a:lstStyle/>
        <a:p>
          <a:pPr rtl="0"/>
          <a:r>
            <a:rPr lang="sk-SK" dirty="0">
              <a:latin typeface="Calibri Light" panose="020F0302020204030204"/>
            </a:rPr>
            <a:t>Pracoval v skupine</a:t>
          </a:r>
          <a:endParaRPr lang="sk-SK" dirty="0"/>
        </a:p>
      </dgm:t>
    </dgm:pt>
    <dgm:pt modelId="{3372FB0B-0FFC-4AFB-A085-539FB9A0048C}" type="parTrans" cxnId="{714D9292-553E-4E6E-9849-AC935E0FDD88}">
      <dgm:prSet/>
      <dgm:spPr/>
      <dgm:t>
        <a:bodyPr/>
        <a:lstStyle/>
        <a:p>
          <a:endParaRPr lang="sk-SK"/>
        </a:p>
      </dgm:t>
    </dgm:pt>
    <dgm:pt modelId="{5F504489-F809-4A27-A3FD-0201CA9F80AE}" type="sibTrans" cxnId="{714D9292-553E-4E6E-9849-AC935E0FDD88}">
      <dgm:prSet/>
      <dgm:spPr/>
      <dgm:t>
        <a:bodyPr/>
        <a:lstStyle/>
        <a:p>
          <a:endParaRPr lang="sk-SK"/>
        </a:p>
      </dgm:t>
    </dgm:pt>
    <dgm:pt modelId="{8AC2CBEE-FB6B-43B5-B29A-BBC9D7912DA8}" type="pres">
      <dgm:prSet presAssocID="{EFD617EE-F862-44E4-809C-1DFC7E308CF7}" presName="cycle" presStyleCnt="0">
        <dgm:presLayoutVars>
          <dgm:dir/>
          <dgm:resizeHandles val="exact"/>
        </dgm:presLayoutVars>
      </dgm:prSet>
      <dgm:spPr/>
    </dgm:pt>
    <dgm:pt modelId="{9A881625-2FCE-4CA7-8E46-19401F1879E2}" type="pres">
      <dgm:prSet presAssocID="{1C1CD5E1-E650-40BF-AB74-1EC3F1ADE888}" presName="arrow" presStyleLbl="node1" presStyleIdx="0" presStyleCnt="2">
        <dgm:presLayoutVars>
          <dgm:bulletEnabled val="1"/>
        </dgm:presLayoutVars>
      </dgm:prSet>
      <dgm:spPr/>
    </dgm:pt>
    <dgm:pt modelId="{9EE6AFF8-C419-46F5-8097-410F77022AF1}" type="pres">
      <dgm:prSet presAssocID="{BBECAF3B-3F29-4012-8312-D123B85D2818}" presName="arrow" presStyleLbl="node1" presStyleIdx="1" presStyleCnt="2">
        <dgm:presLayoutVars>
          <dgm:bulletEnabled val="1"/>
        </dgm:presLayoutVars>
      </dgm:prSet>
      <dgm:spPr/>
    </dgm:pt>
  </dgm:ptLst>
  <dgm:cxnLst>
    <dgm:cxn modelId="{D2EF1502-0BB4-4385-B27F-B8CAC435A586}" type="presOf" srcId="{EFD617EE-F862-44E4-809C-1DFC7E308CF7}" destId="{8AC2CBEE-FB6B-43B5-B29A-BBC9D7912DA8}" srcOrd="0" destOrd="0" presId="urn:microsoft.com/office/officeart/2005/8/layout/arrow1"/>
    <dgm:cxn modelId="{5B62AC62-8FB2-4650-8E3D-422492EC4805}" type="presOf" srcId="{BBECAF3B-3F29-4012-8312-D123B85D2818}" destId="{9EE6AFF8-C419-46F5-8097-410F77022AF1}" srcOrd="0" destOrd="0" presId="urn:microsoft.com/office/officeart/2005/8/layout/arrow1"/>
    <dgm:cxn modelId="{51A9A247-7BDE-43AE-8C3F-E514B40F5A4A}" type="presOf" srcId="{1C1CD5E1-E650-40BF-AB74-1EC3F1ADE888}" destId="{9A881625-2FCE-4CA7-8E46-19401F1879E2}" srcOrd="0" destOrd="0" presId="urn:microsoft.com/office/officeart/2005/8/layout/arrow1"/>
    <dgm:cxn modelId="{096C6553-73C0-4702-9590-E027207BAB8B}" srcId="{EFD617EE-F862-44E4-809C-1DFC7E308CF7}" destId="{1C1CD5E1-E650-40BF-AB74-1EC3F1ADE888}" srcOrd="0" destOrd="0" parTransId="{65B25E72-9A71-4996-A3C6-425EC7C000CF}" sibTransId="{BE49E9FF-39AE-4126-B309-D2D032F62EDB}"/>
    <dgm:cxn modelId="{714D9292-553E-4E6E-9849-AC935E0FDD88}" srcId="{EFD617EE-F862-44E4-809C-1DFC7E308CF7}" destId="{BBECAF3B-3F29-4012-8312-D123B85D2818}" srcOrd="1" destOrd="0" parTransId="{3372FB0B-0FFC-4AFB-A085-539FB9A0048C}" sibTransId="{5F504489-F809-4A27-A3FD-0201CA9F80AE}"/>
    <dgm:cxn modelId="{1E8792C0-532A-4E48-B625-EA9F50C13056}" type="presParOf" srcId="{8AC2CBEE-FB6B-43B5-B29A-BBC9D7912DA8}" destId="{9A881625-2FCE-4CA7-8E46-19401F1879E2}" srcOrd="0" destOrd="0" presId="urn:microsoft.com/office/officeart/2005/8/layout/arrow1"/>
    <dgm:cxn modelId="{C3623110-C883-41F7-B300-3E5AA828331A}" type="presParOf" srcId="{8AC2CBEE-FB6B-43B5-B29A-BBC9D7912DA8}" destId="{9EE6AFF8-C419-46F5-8097-410F77022AF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81625-2FCE-4CA7-8E46-19401F1879E2}">
      <dsp:nvSpPr>
        <dsp:cNvPr id="0" name=""/>
        <dsp:cNvSpPr/>
      </dsp:nvSpPr>
      <dsp:spPr>
        <a:xfrm rot="16200000">
          <a:off x="2338" y="1781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marL="0" lvl="0" indent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100" kern="1200" dirty="0">
              <a:latin typeface="Calibri Light" panose="020F0302020204030204"/>
            </a:rPr>
            <a:t>Mal viac času</a:t>
          </a:r>
          <a:endParaRPr lang="sk-SK" sz="5100" kern="1200" dirty="0"/>
        </a:p>
      </dsp:txBody>
      <dsp:txXfrm rot="5400000">
        <a:off x="763410" y="1089026"/>
        <a:ext cx="3587909" cy="2174491"/>
      </dsp:txXfrm>
    </dsp:sp>
    <dsp:sp modelId="{9EE6AFF8-C419-46F5-8097-410F77022AF1}">
      <dsp:nvSpPr>
        <dsp:cNvPr id="0" name=""/>
        <dsp:cNvSpPr/>
      </dsp:nvSpPr>
      <dsp:spPr>
        <a:xfrm rot="5400000">
          <a:off x="6164280" y="1781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marL="0" lvl="0" indent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100" kern="1200" dirty="0">
              <a:latin typeface="Calibri Light" panose="020F0302020204030204"/>
            </a:rPr>
            <a:t>Mal viac peňazí</a:t>
          </a:r>
          <a:endParaRPr lang="sk-SK" sz="5100" kern="1200" dirty="0"/>
        </a:p>
      </dsp:txBody>
      <dsp:txXfrm rot="-5400000">
        <a:off x="6164280" y="1089026"/>
        <a:ext cx="3587909" cy="2174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614E9-5C77-4B57-A775-94E05B21953D}">
      <dsp:nvSpPr>
        <dsp:cNvPr id="0" name=""/>
        <dsp:cNvSpPr/>
      </dsp:nvSpPr>
      <dsp:spPr>
        <a:xfrm rot="16200000">
          <a:off x="2338" y="1178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marL="0" lvl="0" indent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100" kern="1200" dirty="0">
              <a:latin typeface="Calibri Light" panose="020F0302020204030204"/>
            </a:rPr>
            <a:t>Šiel sám do kina</a:t>
          </a:r>
          <a:endParaRPr lang="sk-SK" sz="5100" kern="1200" dirty="0"/>
        </a:p>
      </dsp:txBody>
      <dsp:txXfrm rot="5400000">
        <a:off x="763410" y="1088423"/>
        <a:ext cx="3587909" cy="2174491"/>
      </dsp:txXfrm>
    </dsp:sp>
    <dsp:sp modelId="{7988E356-BF5F-4F8B-801E-09D27BDC3635}">
      <dsp:nvSpPr>
        <dsp:cNvPr id="0" name=""/>
        <dsp:cNvSpPr/>
      </dsp:nvSpPr>
      <dsp:spPr>
        <a:xfrm rot="5400000">
          <a:off x="6164280" y="1178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marL="0" lvl="0" indent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100" kern="1200" dirty="0">
              <a:latin typeface="Calibri Light" panose="020F0302020204030204"/>
            </a:rPr>
            <a:t>Šiel sám na večeru</a:t>
          </a:r>
          <a:endParaRPr lang="sk-SK" sz="5100" kern="1200" dirty="0"/>
        </a:p>
      </dsp:txBody>
      <dsp:txXfrm rot="-5400000">
        <a:off x="6164280" y="1088423"/>
        <a:ext cx="3587909" cy="2174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0F714-437E-4ED5-9066-DFD58E38749F}">
      <dsp:nvSpPr>
        <dsp:cNvPr id="0" name=""/>
        <dsp:cNvSpPr/>
      </dsp:nvSpPr>
      <dsp:spPr>
        <a:xfrm rot="16200000">
          <a:off x="2338" y="1781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300" kern="1200" dirty="0">
              <a:latin typeface="Calibri Light" panose="020F0302020204030204"/>
            </a:rPr>
            <a:t>Zatelefonoval</a:t>
          </a:r>
          <a:endParaRPr lang="sk-SK" sz="4300" kern="1200" dirty="0"/>
        </a:p>
      </dsp:txBody>
      <dsp:txXfrm rot="5400000">
        <a:off x="763410" y="1089026"/>
        <a:ext cx="3587909" cy="2174491"/>
      </dsp:txXfrm>
    </dsp:sp>
    <dsp:sp modelId="{55B308D0-7CA9-4436-B4EC-3F4A51331D89}">
      <dsp:nvSpPr>
        <dsp:cNvPr id="0" name=""/>
        <dsp:cNvSpPr/>
      </dsp:nvSpPr>
      <dsp:spPr>
        <a:xfrm rot="5400000">
          <a:off x="6164280" y="1781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300" kern="1200" dirty="0">
              <a:latin typeface="Calibri Light" panose="020F0302020204030204"/>
            </a:rPr>
            <a:t>Napísal SMS</a:t>
          </a:r>
          <a:endParaRPr lang="sk-SK" sz="4300" kern="1200" dirty="0"/>
        </a:p>
      </dsp:txBody>
      <dsp:txXfrm rot="-5400000">
        <a:off x="6164280" y="1089026"/>
        <a:ext cx="3587909" cy="2174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81625-2FCE-4CA7-8E46-19401F1879E2}">
      <dsp:nvSpPr>
        <dsp:cNvPr id="0" name=""/>
        <dsp:cNvSpPr/>
      </dsp:nvSpPr>
      <dsp:spPr>
        <a:xfrm rot="16200000">
          <a:off x="2338" y="1781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500" kern="1200" dirty="0">
              <a:latin typeface="Calibri Light" panose="020F0302020204030204"/>
            </a:rPr>
            <a:t>Prespal v luxusnom hoteli</a:t>
          </a:r>
          <a:endParaRPr lang="sk-SK" sz="3500" kern="1200" dirty="0"/>
        </a:p>
      </dsp:txBody>
      <dsp:txXfrm rot="5400000">
        <a:off x="763410" y="1089026"/>
        <a:ext cx="3587909" cy="2174491"/>
      </dsp:txXfrm>
    </dsp:sp>
    <dsp:sp modelId="{9EE6AFF8-C419-46F5-8097-410F77022AF1}">
      <dsp:nvSpPr>
        <dsp:cNvPr id="0" name=""/>
        <dsp:cNvSpPr/>
      </dsp:nvSpPr>
      <dsp:spPr>
        <a:xfrm rot="5400000">
          <a:off x="6164280" y="1781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500" kern="1200" dirty="0">
              <a:latin typeface="Calibri Light" panose="020F0302020204030204"/>
            </a:rPr>
            <a:t>Prespal v stane obklopený krásnou prírodou</a:t>
          </a:r>
          <a:endParaRPr lang="sk-SK" sz="3500" kern="1200" dirty="0"/>
        </a:p>
      </dsp:txBody>
      <dsp:txXfrm rot="-5400000">
        <a:off x="6164280" y="1089026"/>
        <a:ext cx="3587909" cy="21744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81625-2FCE-4CA7-8E46-19401F1879E2}">
      <dsp:nvSpPr>
        <dsp:cNvPr id="0" name=""/>
        <dsp:cNvSpPr/>
      </dsp:nvSpPr>
      <dsp:spPr>
        <a:xfrm rot="16200000">
          <a:off x="2338" y="1781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marL="0" lvl="0" indent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100" kern="1200" dirty="0">
              <a:latin typeface="Calibri Light" panose="020F0302020204030204"/>
            </a:rPr>
            <a:t>Pracoval sám</a:t>
          </a:r>
          <a:endParaRPr lang="sk-SK" sz="5100" kern="1200" dirty="0"/>
        </a:p>
      </dsp:txBody>
      <dsp:txXfrm rot="5400000">
        <a:off x="763410" y="1089026"/>
        <a:ext cx="3587909" cy="2174491"/>
      </dsp:txXfrm>
    </dsp:sp>
    <dsp:sp modelId="{9EE6AFF8-C419-46F5-8097-410F77022AF1}">
      <dsp:nvSpPr>
        <dsp:cNvPr id="0" name=""/>
        <dsp:cNvSpPr/>
      </dsp:nvSpPr>
      <dsp:spPr>
        <a:xfrm rot="5400000">
          <a:off x="6164280" y="1781"/>
          <a:ext cx="4348981" cy="4348981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marL="0" lvl="0" indent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100" kern="1200" dirty="0">
              <a:latin typeface="Calibri Light" panose="020F0302020204030204"/>
            </a:rPr>
            <a:t>Pracoval v skupine</a:t>
          </a:r>
          <a:endParaRPr lang="sk-SK" sz="5100" kern="1200" dirty="0"/>
        </a:p>
      </dsp:txBody>
      <dsp:txXfrm rot="-5400000">
        <a:off x="6164280" y="1089026"/>
        <a:ext cx="3587909" cy="2174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28. 7. 2023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cs typeface="Calibri Light"/>
              </a:rPr>
              <a:t>Čo by si radšej?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>
                <a:cs typeface="Calibri"/>
              </a:rPr>
              <a:t>Vyber si jednu možnosť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66238A-483C-016E-343B-19731B85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sk-SK" sz="5200">
                <a:cs typeface="Calibri Light"/>
              </a:rPr>
              <a:t>Čo by si radšej?</a:t>
            </a:r>
            <a:endParaRPr lang="sk-SK" sz="520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5F068E4F-F011-D31B-0A1E-577943858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76728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575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66238A-483C-016E-343B-19731B85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sk-SK" sz="5200">
                <a:cs typeface="Calibri Light"/>
              </a:rPr>
              <a:t>Čo by si radšej?</a:t>
            </a:r>
            <a:endParaRPr lang="sk-SK" sz="520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5F068E4F-F011-D31B-0A1E-577943858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2722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765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66238A-483C-016E-343B-19731B85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sk-SK" sz="5200">
                <a:cs typeface="Calibri Light"/>
              </a:rPr>
              <a:t>Čo by si radšej?</a:t>
            </a:r>
            <a:endParaRPr lang="sk-SK" sz="520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5F068E4F-F011-D31B-0A1E-577943858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12355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6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66238A-483C-016E-343B-19731B85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sk-SK" sz="5200">
                <a:cs typeface="Calibri Light"/>
              </a:rPr>
              <a:t>Čo by si radšej?</a:t>
            </a:r>
            <a:endParaRPr lang="sk-SK" sz="520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5F068E4F-F011-D31B-0A1E-577943858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47742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34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66238A-483C-016E-343B-19731B85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sk-SK" sz="5200">
                <a:cs typeface="Calibri Light"/>
              </a:rPr>
              <a:t>Čo by si radšej?</a:t>
            </a:r>
            <a:endParaRPr lang="sk-SK" sz="520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5F068E4F-F011-D31B-0A1E-577943858F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3432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Širokouhlá</PresentationFormat>
  <Paragraphs>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Čo by si radšej?</vt:lpstr>
      <vt:lpstr>Čo by si radšej?</vt:lpstr>
      <vt:lpstr>Čo by si radšej?</vt:lpstr>
      <vt:lpstr>Čo by si radšej?</vt:lpstr>
      <vt:lpstr>Čo by si radšej?</vt:lpstr>
      <vt:lpstr>Čo by si radšej?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/>
  <cp:revision>38</cp:revision>
  <dcterms:created xsi:type="dcterms:W3CDTF">2023-07-28T14:43:19Z</dcterms:created>
  <dcterms:modified xsi:type="dcterms:W3CDTF">2023-07-28T14:53:25Z</dcterms:modified>
</cp:coreProperties>
</file>